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8" r:id="rId7"/>
    <p:sldId id="259" r:id="rId8"/>
    <p:sldId id="260" r:id="rId9"/>
    <p:sldId id="261" r:id="rId10"/>
    <p:sldId id="263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19E47-975B-43F0-BDA8-4B1E786295C5}" v="20" dt="2020-05-12T08:07:30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Mácová" userId="S::jana.macova@zstravnickova.cz::313598db-6a64-42ab-880f-1b16b8ee15c3" providerId="AD" clId="Web-{20D19E47-975B-43F0-BDA8-4B1E786295C5}"/>
    <pc:docChg chg="modSld">
      <pc:chgData name="Jana Mácová" userId="S::jana.macova@zstravnickova.cz::313598db-6a64-42ab-880f-1b16b8ee15c3" providerId="AD" clId="Web-{20D19E47-975B-43F0-BDA8-4B1E786295C5}" dt="2020-05-12T08:07:30.082" v="19"/>
      <pc:docMkLst>
        <pc:docMk/>
      </pc:docMkLst>
      <pc:sldChg chg="addSp delSp modSp">
        <pc:chgData name="Jana Mácová" userId="S::jana.macova@zstravnickova.cz::313598db-6a64-42ab-880f-1b16b8ee15c3" providerId="AD" clId="Web-{20D19E47-975B-43F0-BDA8-4B1E786295C5}" dt="2020-05-12T08:07:30.082" v="19"/>
        <pc:sldMkLst>
          <pc:docMk/>
          <pc:sldMk cId="1970654710" sldId="256"/>
        </pc:sldMkLst>
        <pc:spChg chg="add mod">
          <ac:chgData name="Jana Mácová" userId="S::jana.macova@zstravnickova.cz::313598db-6a64-42ab-880f-1b16b8ee15c3" providerId="AD" clId="Web-{20D19E47-975B-43F0-BDA8-4B1E786295C5}" dt="2020-05-12T08:07:30.082" v="19"/>
          <ac:spMkLst>
            <pc:docMk/>
            <pc:sldMk cId="1970654710" sldId="256"/>
            <ac:spMk id="6" creationId="{9C34EEAC-D82F-4250-B160-661772DD9915}"/>
          </ac:spMkLst>
        </pc:spChg>
        <pc:spChg chg="add del">
          <ac:chgData name="Jana Mácová" userId="S::jana.macova@zstravnickova.cz::313598db-6a64-42ab-880f-1b16b8ee15c3" providerId="AD" clId="Web-{20D19E47-975B-43F0-BDA8-4B1E786295C5}" dt="2020-05-12T08:06:30.972" v="12"/>
          <ac:spMkLst>
            <pc:docMk/>
            <pc:sldMk cId="1970654710" sldId="256"/>
            <ac:spMk id="10" creationId="{00571439-D186-452C-9128-76AAC7A0C54D}"/>
          </ac:spMkLst>
        </pc:spChg>
        <pc:inkChg chg="add del">
          <ac:chgData name="Jana Mácová" userId="S::jana.macova@zstravnickova.cz::313598db-6a64-42ab-880f-1b16b8ee15c3" providerId="AD" clId="Web-{20D19E47-975B-43F0-BDA8-4B1E786295C5}" dt="2020-05-12T08:04:47.488" v="3"/>
          <ac:inkMkLst>
            <pc:docMk/>
            <pc:sldMk cId="1970654710" sldId="256"/>
            <ac:inkMk id="4" creationId="{A37A1EB6-D62A-479A-AD52-0A3398F690DF}"/>
          </ac:inkMkLst>
        </pc:inkChg>
        <pc:inkChg chg="add del">
          <ac:chgData name="Jana Mácová" userId="S::jana.macova@zstravnickova.cz::313598db-6a64-42ab-880f-1b16b8ee15c3" providerId="AD" clId="Web-{20D19E47-975B-43F0-BDA8-4B1E786295C5}" dt="2020-05-12T08:05:48.644" v="5"/>
          <ac:inkMkLst>
            <pc:docMk/>
            <pc:sldMk cId="1970654710" sldId="256"/>
            <ac:inkMk id="5" creationId="{43BEB862-D107-4295-A4A6-DF1EBEBFF794}"/>
          </ac:inkMkLst>
        </pc:inkChg>
        <pc:inkChg chg="add del">
          <ac:chgData name="Jana Mácová" userId="S::jana.macova@zstravnickova.cz::313598db-6a64-42ab-880f-1b16b8ee15c3" providerId="AD" clId="Web-{20D19E47-975B-43F0-BDA8-4B1E786295C5}" dt="2020-05-12T08:06:02.066" v="8"/>
          <ac:inkMkLst>
            <pc:docMk/>
            <pc:sldMk cId="1970654710" sldId="256"/>
            <ac:inkMk id="7" creationId="{02938FB0-3B68-49E9-BE6D-C0A7821C0041}"/>
          </ac:inkMkLst>
        </pc:inkChg>
        <pc:inkChg chg="add del">
          <ac:chgData name="Jana Mácová" userId="S::jana.macova@zstravnickova.cz::313598db-6a64-42ab-880f-1b16b8ee15c3" providerId="AD" clId="Web-{20D19E47-975B-43F0-BDA8-4B1E786295C5}" dt="2020-05-12T08:06:09.316" v="10"/>
          <ac:inkMkLst>
            <pc:docMk/>
            <pc:sldMk cId="1970654710" sldId="256"/>
            <ac:inkMk id="8" creationId="{07E51CAD-4ADD-4ADB-9676-40171C60CFF2}"/>
          </ac:inkMkLst>
        </pc:ink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90E5-25E5-1542-879C-CBA6F242F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6E8A0-7C8A-3B41-8613-C7B90F034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23419-F077-FA44-8EDA-1576C93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942-6628-8346-B4F3-AC6C422D4E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9C650-A9DD-8D4A-967C-32883739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DEB66-A550-4A47-B09A-6EB0DFF0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CC6C-0164-2241-B732-8F0D96BE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8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E3CE-3D6D-7941-A7E4-1FCB988E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C8CB9-7D80-8641-8967-1E2D5C9E0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F6B4C-D741-6D42-A170-89C10A3D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942-6628-8346-B4F3-AC6C422D4E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014F0-69FD-534A-B58B-CF91ACF6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78D72-C139-A343-B418-679D7CAE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CC6C-0164-2241-B732-8F0D96BE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5C5B0-C8D1-534C-B467-DBBBF7B99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1F784-2687-9143-B01E-ABE6BA083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0213-6961-F747-8D7F-0202C900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942-6628-8346-B4F3-AC6C422D4E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EDF79-6996-C74D-8C65-DF2B8A71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7255D-5EFF-F441-ACF4-B9C28B2B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CC6C-0164-2241-B732-8F0D96BE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4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7E64-DD85-1A42-A03A-4785157E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32AED-49C9-F644-9B7B-05E053E49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D6B70-EE5B-274A-AD1F-5846F636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942-6628-8346-B4F3-AC6C422D4E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9191E-16A9-9549-BC00-7CE07CA2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F28E1-9AF0-6E49-9989-2E69B620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CC6C-0164-2241-B732-8F0D96BE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0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EABDC-FE77-FB49-907B-C2E2F44B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39A13-7E8E-5D45-8A84-14941116E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4B936-2677-AC46-934B-B99070FC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942-6628-8346-B4F3-AC6C422D4E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4D19C-48CC-BA4F-B855-E2F665DE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65238-9663-D544-979D-8AE6D873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CC6C-0164-2241-B732-8F0D96BE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3507-524C-BB43-8DBC-F9A521854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C35B1-AE11-374A-8BA1-9F971E6BF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E1E31-DFE0-5C42-A2FB-A7B228E9D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89FE7-D69C-8647-A4F2-F093DD59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942-6628-8346-B4F3-AC6C422D4E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25C4E-BFD8-8944-AB96-B07ADBD3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91F38-1F2F-614D-AA5B-3A6DC791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CC6C-0164-2241-B732-8F0D96BE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D9B5-E288-6942-8449-D7545291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30709-FC7B-F447-A687-C1EDFF1E2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6C7C7-E545-D44D-ABAF-B3724150E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57BD9-5D6F-4642-8257-C3A5D12A6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4CEA6-C86E-5C4D-A0F8-D7A53F837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8F3EAA-34C0-D24C-9824-7864BC26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942-6628-8346-B4F3-AC6C422D4E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F4C44-E238-FF4C-9266-6BA8E0AB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925AFF-4A70-614F-85B5-DF7A246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CC6C-0164-2241-B732-8F0D96BE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2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8B52-1DE8-574F-8B33-348211E4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E468A-F7C6-DC4B-83F4-F8631EBC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942-6628-8346-B4F3-AC6C422D4E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88470-920B-B041-A780-0CAC04DA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C99E7-8463-8A46-AC44-252F1256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CC6C-0164-2241-B732-8F0D96BE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4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9DC93-4A60-1548-B4B4-7DA3A157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942-6628-8346-B4F3-AC6C422D4E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B7016-845D-6F45-84E3-1ADA5B27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AFCEB-FA34-254D-965F-CB3D5FD5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CC6C-0164-2241-B732-8F0D96BE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DD48-B731-EF4A-93D9-BF16268D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3137-C552-8549-B7A8-A73DDA452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B0C03-0248-D14E-A469-5F6319805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D0F6E-E5ED-1943-B4CF-A4D16DF9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942-6628-8346-B4F3-AC6C422D4E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D64B1-594D-064C-8182-54CBD313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D617E-5EBA-AD40-B9C9-A8790677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CC6C-0164-2241-B732-8F0D96BE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94EE-1BFF-8C43-9EEB-CE3C6F24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C84CB-120F-D845-A1D6-93D2E52FD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03B49-4D47-8C46-80EB-6C2AFBB27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76FB7-7804-9242-885E-BB92503C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DA942-6628-8346-B4F3-AC6C422D4E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01A54-08C0-8141-95F0-1A840DD1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8E9F0-5716-DD44-94E0-7D2CD930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CC6C-0164-2241-B732-8F0D96BE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B1C257-B6DB-4B42-9455-CC6EC73B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FB271-9A63-1640-9E54-1B9F52712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B3736-EE3A-CC46-B570-248622481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DA942-6628-8346-B4F3-AC6C422D4E07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7D78-9643-6748-BEFE-D5AF9EB97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55008-D83D-E84A-82F0-1F9166676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ECC6C-0164-2241-B732-8F0D96BE4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8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2BEC-2092-B147-B42A-CAB15A496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77F82-A344-F142-8801-0150640F0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06214E1-CDA8-9340-955A-FB701B36E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C34EEAC-D82F-4250-B160-661772DD9915}"/>
              </a:ext>
            </a:extLst>
          </p:cNvPr>
          <p:cNvSpPr/>
          <p:nvPr/>
        </p:nvSpPr>
        <p:spPr>
          <a:xfrm>
            <a:off x="3790012" y="5507635"/>
            <a:ext cx="3597638" cy="4247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65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6A45-A64C-DA40-8FF7-827C388C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F61D392-E4C2-4E42-8E56-EE02B03D8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3600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955E-801D-5840-B7DA-E1F2CA22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9F109A-2F4E-284B-9594-540480D5B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279" cy="6858000"/>
          </a:xfrm>
        </p:spPr>
      </p:pic>
    </p:spTree>
    <p:extLst>
      <p:ext uri="{BB962C8B-B14F-4D97-AF65-F5344CB8AC3E}">
        <p14:creationId xmlns:p14="http://schemas.microsoft.com/office/powerpoint/2010/main" val="293668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E083-52E7-AA40-8204-AC248E21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70DA8D-5FA0-854F-B781-B30502116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0453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06B8-8C05-A543-A5C6-09061FEC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6C39CA-F30C-4B47-B2E7-723F4873C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83300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38F6-B1C9-6148-8723-28589C46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3DDE30-4A65-F744-AFB0-B4C452C66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57751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0C68-F54F-F94F-9EA9-B6737B34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B5F4FF-009F-DD45-AD12-2BB5462CB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548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A22D3-A8B3-CF4A-969B-B5A89AD4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E7E729-BB78-7B4C-984C-5FCB56FF6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91" y="0"/>
            <a:ext cx="12278591" cy="6858000"/>
          </a:xfrm>
        </p:spPr>
      </p:pic>
    </p:spTree>
    <p:extLst>
      <p:ext uri="{BB962C8B-B14F-4D97-AF65-F5344CB8AC3E}">
        <p14:creationId xmlns:p14="http://schemas.microsoft.com/office/powerpoint/2010/main" val="118815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F5C6-D392-3C4D-A135-B7D6E6F5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1303B4-E7F4-C549-8D57-4DD6F4502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79730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86b55b80-eb0d-4272-9ae2-d5ded2467eee">ae9f959b-d535-4889-8de0-a120a7fe0349</Reference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54706F66CAD944BCAF8C73F2063A4B" ma:contentTypeVersion="9" ma:contentTypeDescription="Vytvoří nový dokument" ma:contentTypeScope="" ma:versionID="b72c9a52960f04b967e33b775bf54a79">
  <xsd:schema xmlns:xsd="http://www.w3.org/2001/XMLSchema" xmlns:xs="http://www.w3.org/2001/XMLSchema" xmlns:p="http://schemas.microsoft.com/office/2006/metadata/properties" xmlns:ns2="86b55b80-eb0d-4272-9ae2-d5ded2467eee" xmlns:ns3="84475253-b374-46c6-8c26-931f41e56faa" targetNamespace="http://schemas.microsoft.com/office/2006/metadata/properties" ma:root="true" ma:fieldsID="88c53f292808a82f78883e4eebe16f8f" ns2:_="" ns3:_="">
    <xsd:import namespace="86b55b80-eb0d-4272-9ae2-d5ded2467eee"/>
    <xsd:import namespace="84475253-b374-46c6-8c26-931f41e56fa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55b80-eb0d-4272-9ae2-d5ded2467ee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75253-b374-46c6-8c26-931f41e56fa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4207ED-1AAC-42DA-A2A5-D97ED39FC087}">
  <ds:schemaRefs>
    <ds:schemaRef ds:uri="86b55b80-eb0d-4272-9ae2-d5ded2467eee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AF602871-85AA-4AC8-885E-84968F669E01}">
  <ds:schemaRefs>
    <ds:schemaRef ds:uri="84475253-b374-46c6-8c26-931f41e56faa"/>
    <ds:schemaRef ds:uri="86b55b80-eb0d-4272-9ae2-d5ded2467e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D11FF9-BAC2-4253-8976-5EFD904BA6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Элизабет Ковалевич</dc:creator>
  <cp:revision>1</cp:revision>
  <dcterms:created xsi:type="dcterms:W3CDTF">2020-04-03T12:47:40Z</dcterms:created>
  <dcterms:modified xsi:type="dcterms:W3CDTF">2020-05-12T08:07:47Z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0x010100A754706F66CAD944BCAF8C73F2063A4B</vt:lpwstr>
  </property>
</Properties>
</file>